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44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2D8D3E-62E0-4582-BB36-2DDB30115C4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D6E7F5-2860-4801-83E8-1D27CBE76E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898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35F04-51A6-492C-92C0-9CE163E7EFB5}" type="slidenum">
              <a:rPr lang="en-US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182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35F04-51A6-492C-92C0-9CE163E7EFB5}" type="slidenum">
              <a:rPr lang="en-US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217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814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5479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991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8686824" y="6553200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7EEE0370-E8CE-465F-9F30-1845CFA05F8A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7793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1409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3947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817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426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176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7048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6513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399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1762542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solidFill>
                  <a:prstClr val="black"/>
                </a:solidFill>
              </a:rPr>
              <a:t>AVTC Model Based Design Curriculum Development Project</a:t>
            </a:r>
          </a:p>
        </p:txBody>
      </p:sp>
    </p:spTree>
    <p:extLst>
      <p:ext uri="{BB962C8B-B14F-4D97-AF65-F5344CB8AC3E}">
        <p14:creationId xmlns:p14="http://schemas.microsoft.com/office/powerpoint/2010/main" val="3290542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533400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solidFill>
                  <a:prstClr val="black"/>
                </a:solidFill>
              </a:rPr>
              <a:t>An Introduction to </a:t>
            </a:r>
          </a:p>
          <a:p>
            <a:pPr algn="ctr"/>
            <a:r>
              <a:rPr lang="en-US" sz="4400" dirty="0">
                <a:solidFill>
                  <a:prstClr val="black"/>
                </a:solidFill>
              </a:rPr>
              <a:t>Modeling an </a:t>
            </a:r>
          </a:p>
          <a:p>
            <a:pPr algn="ctr"/>
            <a:r>
              <a:rPr lang="en-US" sz="4400" dirty="0">
                <a:solidFill>
                  <a:prstClr val="black"/>
                </a:solidFill>
              </a:rPr>
              <a:t>Energy Storage System (ESS)</a:t>
            </a:r>
          </a:p>
        </p:txBody>
      </p:sp>
      <p:sp>
        <p:nvSpPr>
          <p:cNvPr id="3" name="Rectangle 2"/>
          <p:cNvSpPr/>
          <p:nvPr/>
        </p:nvSpPr>
        <p:spPr>
          <a:xfrm>
            <a:off x="990600" y="3581400"/>
            <a:ext cx="71628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>
                <a:solidFill>
                  <a:prstClr val="black"/>
                </a:solidFill>
              </a:rPr>
              <a:t>Review Problems</a:t>
            </a:r>
          </a:p>
          <a:p>
            <a:pPr algn="ctr"/>
            <a:endParaRPr lang="en-US" sz="4400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6000" y="5553670"/>
            <a:ext cx="26880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Mohammad </a:t>
            </a:r>
            <a:r>
              <a:rPr lang="en-US" dirty="0" err="1">
                <a:solidFill>
                  <a:prstClr val="black"/>
                </a:solidFill>
              </a:rPr>
              <a:t>Ghanaatpishe</a:t>
            </a:r>
            <a:endParaRPr lang="en-US" dirty="0">
              <a:solidFill>
                <a:prstClr val="black"/>
              </a:solidFill>
            </a:endParaRPr>
          </a:p>
          <a:p>
            <a:r>
              <a:rPr lang="en-US" dirty="0">
                <a:solidFill>
                  <a:prstClr val="black"/>
                </a:solidFill>
              </a:rPr>
              <a:t>Donald Docimo</a:t>
            </a:r>
          </a:p>
          <a:p>
            <a:r>
              <a:rPr lang="en-US" dirty="0" err="1">
                <a:solidFill>
                  <a:prstClr val="black"/>
                </a:solidFill>
              </a:rPr>
              <a:t>Hosam</a:t>
            </a:r>
            <a:r>
              <a:rPr lang="en-US" dirty="0">
                <a:solidFill>
                  <a:prstClr val="black"/>
                </a:solidFill>
              </a:rPr>
              <a:t> Fathy</a:t>
            </a:r>
          </a:p>
        </p:txBody>
      </p:sp>
    </p:spTree>
    <p:extLst>
      <p:ext uri="{BB962C8B-B14F-4D97-AF65-F5344CB8AC3E}">
        <p14:creationId xmlns:p14="http://schemas.microsoft.com/office/powerpoint/2010/main" val="261149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 Circuiting Review Problems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514350" indent="-514350">
                  <a:buFont typeface="+mj-lt"/>
                  <a:buAutoNum type="arabicPeriod"/>
                </a:pPr>
                <a:r>
                  <a:rPr lang="en-US" dirty="0" smtClean="0"/>
                  <a:t>Change the heat transfer coefficient to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h</m:t>
                    </m:r>
                    <m:r>
                      <a:rPr lang="en-US" b="0" i="1" smtClean="0">
                        <a:latin typeface="Cambria Math"/>
                      </a:rPr>
                      <m:t>=300 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𝑤</m:t>
                        </m:r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𝑚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dirty="0" smtClean="0"/>
                  <a:t> and plot the results.</a:t>
                </a:r>
              </a:p>
              <a:p>
                <a:pPr marL="514350" indent="-514350">
                  <a:buFont typeface="+mj-lt"/>
                  <a:buAutoNum type="arabicPeriod"/>
                </a:pPr>
                <a:endParaRPr lang="en-US" dirty="0" smtClean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 smtClean="0"/>
                  <a:t>Try to find the maximum temperature of the cell until it is fully discharged.</a:t>
                </a:r>
              </a:p>
              <a:p>
                <a:pPr marL="514350" indent="-514350">
                  <a:buFont typeface="+mj-lt"/>
                  <a:buAutoNum type="arabicPeriod"/>
                </a:pPr>
                <a:endParaRPr lang="en-US" dirty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 smtClean="0"/>
                  <a:t>How long does it take for the cell temperature to fall below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/>
                        <a:ea typeface="Cambria Math"/>
                      </a:rPr>
                      <m:t>30 </m:t>
                    </m:r>
                    <m:r>
                      <a:rPr lang="en-US" i="1" smtClean="0">
                        <a:latin typeface="Cambria Math"/>
                        <a:ea typeface="Cambria Math"/>
                      </a:rPr>
                      <m:t>℃</m:t>
                    </m:r>
                  </m:oMath>
                </a14:m>
                <a:r>
                  <a:rPr lang="en-US" dirty="0" smtClean="0"/>
                  <a:t> ?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926" t="-3100" r="-3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437627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endParaRPr lang="en-US" i="1" dirty="0" smtClean="0">
                  <a:latin typeface="Cambria Math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𝑚𝑎𝑥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=34.7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℃</m:t>
                    </m:r>
                  </m:oMath>
                </a14:m>
                <a:endParaRPr lang="en-US" b="0" dirty="0" smtClean="0">
                  <a:ea typeface="Cambria Math"/>
                </a:endParaRP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  <a:ea typeface="Cambria Math"/>
                      </a:rPr>
                      <m:t>𝑡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=870 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𝑠𝑒𝑐</m:t>
                    </m:r>
                  </m:oMath>
                </a14:m>
                <a:endParaRPr lang="en-US" b="0" dirty="0" smtClean="0">
                  <a:ea typeface="Cambria Math"/>
                </a:endParaRP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000" y="1828800"/>
            <a:ext cx="3454400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68789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40</Words>
  <Application>Microsoft Office PowerPoint</Application>
  <PresentationFormat>On-screen Show (4:3)</PresentationFormat>
  <Paragraphs>24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Cambria Math</vt:lpstr>
      <vt:lpstr>1_Office Theme</vt:lpstr>
      <vt:lpstr>PowerPoint Presentation</vt:lpstr>
      <vt:lpstr>PowerPoint Presentation</vt:lpstr>
      <vt:lpstr>Short Circuiting Review Problems</vt:lpstr>
      <vt:lpstr>Answers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Mohammed</dc:creator>
  <cp:lastModifiedBy>Beth Bezaire</cp:lastModifiedBy>
  <cp:revision>7</cp:revision>
  <dcterms:created xsi:type="dcterms:W3CDTF">2013-04-23T02:31:01Z</dcterms:created>
  <dcterms:modified xsi:type="dcterms:W3CDTF">2014-08-28T23:23:19Z</dcterms:modified>
</cp:coreProperties>
</file>